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1" r:id="rId3"/>
    <p:sldId id="257" r:id="rId4"/>
    <p:sldId id="258" r:id="rId5"/>
    <p:sldId id="259" r:id="rId6"/>
    <p:sldId id="260"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84" y="-5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9DF060ED-ED95-4EFB-8AF9-F41B863C2CC2}" type="datetimeFigureOut">
              <a:rPr lang="en-CA" smtClean="0"/>
              <a:t>2017-09-03</a:t>
            </a:fld>
            <a:endParaRPr lang="en-CA"/>
          </a:p>
        </p:txBody>
      </p:sp>
      <p:sp>
        <p:nvSpPr>
          <p:cNvPr id="17" name="Footer Placeholder 16"/>
          <p:cNvSpPr>
            <a:spLocks noGrp="1"/>
          </p:cNvSpPr>
          <p:nvPr>
            <p:ph type="ftr" sz="quarter" idx="11"/>
          </p:nvPr>
        </p:nvSpPr>
        <p:spPr>
          <a:xfrm>
            <a:off x="2898648" y="6355080"/>
            <a:ext cx="3474720" cy="365760"/>
          </a:xfrm>
        </p:spPr>
        <p:txBody>
          <a:bodyPr/>
          <a:lstStyle/>
          <a:p>
            <a:endParaRPr lang="en-CA"/>
          </a:p>
        </p:txBody>
      </p:sp>
      <p:sp>
        <p:nvSpPr>
          <p:cNvPr id="29" name="Slide Number Placeholder 28"/>
          <p:cNvSpPr>
            <a:spLocks noGrp="1"/>
          </p:cNvSpPr>
          <p:nvPr>
            <p:ph type="sldNum" sz="quarter" idx="12"/>
          </p:nvPr>
        </p:nvSpPr>
        <p:spPr>
          <a:xfrm>
            <a:off x="1216152" y="6355080"/>
            <a:ext cx="1219200" cy="365760"/>
          </a:xfrm>
        </p:spPr>
        <p:txBody>
          <a:bodyPr/>
          <a:lstStyle/>
          <a:p>
            <a:fld id="{6E51A8FB-3832-44CF-A19D-AA63245A158A}" type="slidenum">
              <a:rPr lang="en-CA" smtClean="0"/>
              <a:t>‹#›</a:t>
            </a:fld>
            <a:endParaRPr lang="en-CA"/>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DF060ED-ED95-4EFB-8AF9-F41B863C2CC2}" type="datetimeFigureOut">
              <a:rPr lang="en-CA" smtClean="0"/>
              <a:t>2017-09-03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6E51A8FB-3832-44CF-A19D-AA63245A158A}" type="slidenum">
              <a:rPr lang="en-CA" smtClean="0"/>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DF060ED-ED95-4EFB-8AF9-F41B863C2CC2}" type="datetimeFigureOut">
              <a:rPr lang="en-CA" smtClean="0"/>
              <a:t>2017-09-03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6E51A8FB-3832-44CF-A19D-AA63245A158A}" type="slidenum">
              <a:rPr lang="en-CA" smtClean="0"/>
              <a:t>‹#›</a:t>
            </a:fld>
            <a:endParaRPr lang="en-CA"/>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9DF060ED-ED95-4EFB-8AF9-F41B863C2CC2}" type="datetimeFigureOut">
              <a:rPr lang="en-CA" smtClean="0"/>
              <a:t>2017-09-03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6E51A8FB-3832-44CF-A19D-AA63245A158A}" type="slidenum">
              <a:rPr lang="en-CA" smtClean="0"/>
              <a:t>‹#›</a:t>
            </a:fld>
            <a:endParaRPr lang="en-CA"/>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9DF060ED-ED95-4EFB-8AF9-F41B863C2CC2}" type="datetimeFigureOut">
              <a:rPr lang="en-CA" smtClean="0"/>
              <a:t>2017-09-03</a:t>
            </a:fld>
            <a:endParaRPr lang="en-CA"/>
          </a:p>
        </p:txBody>
      </p:sp>
      <p:sp>
        <p:nvSpPr>
          <p:cNvPr id="5" name="Footer Placeholder 4"/>
          <p:cNvSpPr>
            <a:spLocks noGrp="1"/>
          </p:cNvSpPr>
          <p:nvPr>
            <p:ph type="ftr" sz="quarter" idx="11"/>
          </p:nvPr>
        </p:nvSpPr>
        <p:spPr>
          <a:xfrm>
            <a:off x="2898648" y="6355080"/>
            <a:ext cx="3474720" cy="365760"/>
          </a:xfrm>
        </p:spPr>
        <p:txBody>
          <a:bodyPr/>
          <a:lstStyle/>
          <a:p>
            <a:endParaRPr lang="en-CA"/>
          </a:p>
        </p:txBody>
      </p:sp>
      <p:sp>
        <p:nvSpPr>
          <p:cNvPr id="6" name="Slide Number Placeholder 5"/>
          <p:cNvSpPr>
            <a:spLocks noGrp="1"/>
          </p:cNvSpPr>
          <p:nvPr>
            <p:ph type="sldNum" sz="quarter" idx="12"/>
          </p:nvPr>
        </p:nvSpPr>
        <p:spPr>
          <a:xfrm>
            <a:off x="1069848" y="6355080"/>
            <a:ext cx="1520952" cy="365760"/>
          </a:xfrm>
        </p:spPr>
        <p:txBody>
          <a:bodyPr/>
          <a:lstStyle/>
          <a:p>
            <a:fld id="{6E51A8FB-3832-44CF-A19D-AA63245A158A}" type="slidenum">
              <a:rPr lang="en-CA" smtClean="0"/>
              <a:t>‹#›</a:t>
            </a:fld>
            <a:endParaRPr lang="en-CA"/>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DF060ED-ED95-4EFB-8AF9-F41B863C2CC2}" type="datetimeFigureOut">
              <a:rPr lang="en-CA" smtClean="0"/>
              <a:t>2017-09-03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6E51A8FB-3832-44CF-A19D-AA63245A158A}" type="slidenum">
              <a:rPr lang="en-CA" smtClean="0"/>
              <a:t>‹#›</a:t>
            </a:fld>
            <a:endParaRPr lang="en-CA"/>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9DF060ED-ED95-4EFB-8AF9-F41B863C2CC2}" type="datetimeFigureOut">
              <a:rPr lang="en-CA" smtClean="0"/>
              <a:t>2017-09-03</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6E51A8FB-3832-44CF-A19D-AA63245A158A}" type="slidenum">
              <a:rPr lang="en-CA" smtClean="0"/>
              <a:t>‹#›</a:t>
            </a:fld>
            <a:endParaRPr lang="en-CA"/>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DF060ED-ED95-4EFB-8AF9-F41B863C2CC2}" type="datetimeFigureOut">
              <a:rPr lang="en-CA" smtClean="0"/>
              <a:t>2017-09-03</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6E51A8FB-3832-44CF-A19D-AA63245A158A}" type="slidenum">
              <a:rPr lang="en-CA" smtClean="0"/>
              <a:t>‹#›</a:t>
            </a:fld>
            <a:endParaRPr lang="en-CA"/>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F060ED-ED95-4EFB-8AF9-F41B863C2CC2}" type="datetimeFigureOut">
              <a:rPr lang="en-CA" smtClean="0"/>
              <a:t>2017-09-03</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6E51A8FB-3832-44CF-A19D-AA63245A158A}" type="slidenum">
              <a:rPr lang="en-CA" smtClean="0"/>
              <a:t>‹#›</a:t>
            </a:fld>
            <a:endParaRPr lang="en-CA"/>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DF060ED-ED95-4EFB-8AF9-F41B863C2CC2}" type="datetimeFigureOut">
              <a:rPr lang="en-CA" smtClean="0"/>
              <a:t>2017-09-03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6E51A8FB-3832-44CF-A19D-AA63245A158A}" type="slidenum">
              <a:rPr lang="en-CA" smtClean="0"/>
              <a:t>‹#›</a:t>
            </a:fld>
            <a:endParaRPr lang="en-CA"/>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DF060ED-ED95-4EFB-8AF9-F41B863C2CC2}" type="datetimeFigureOut">
              <a:rPr lang="en-CA" smtClean="0"/>
              <a:t>2017-09-03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6E51A8FB-3832-44CF-A19D-AA63245A158A}" type="slidenum">
              <a:rPr lang="en-CA" smtClean="0"/>
              <a:t>‹#›</a:t>
            </a:fld>
            <a:endParaRPr lang="en-CA"/>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9DF060ED-ED95-4EFB-8AF9-F41B863C2CC2}" type="datetimeFigureOut">
              <a:rPr lang="en-CA" smtClean="0"/>
              <a:t>2017-09-03</a:t>
            </a:fld>
            <a:endParaRPr lang="en-CA"/>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CA"/>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6E51A8FB-3832-44CF-A19D-AA63245A158A}" type="slidenum">
              <a:rPr lang="en-CA" smtClean="0"/>
              <a:t>‹#›</a:t>
            </a:fld>
            <a:endParaRPr lang="en-CA"/>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sz="4000" dirty="0" smtClean="0"/>
              <a:t>History 10</a:t>
            </a:r>
            <a:endParaRPr lang="en-CA" sz="4000" dirty="0"/>
          </a:p>
        </p:txBody>
      </p:sp>
      <p:sp>
        <p:nvSpPr>
          <p:cNvPr id="3" name="Subtitle 2"/>
          <p:cNvSpPr>
            <a:spLocks noGrp="1"/>
          </p:cNvSpPr>
          <p:nvPr>
            <p:ph type="subTitle" idx="1"/>
          </p:nvPr>
        </p:nvSpPr>
        <p:spPr/>
        <p:txBody>
          <a:bodyPr>
            <a:normAutofit/>
          </a:bodyPr>
          <a:lstStyle/>
          <a:p>
            <a:r>
              <a:rPr lang="en-CA" sz="2800" dirty="0" smtClean="0"/>
              <a:t>How to Think About History</a:t>
            </a:r>
            <a:endParaRPr lang="en-CA" sz="2800" dirty="0"/>
          </a:p>
        </p:txBody>
      </p:sp>
    </p:spTree>
    <p:extLst>
      <p:ext uri="{BB962C8B-B14F-4D97-AF65-F5344CB8AC3E}">
        <p14:creationId xmlns:p14="http://schemas.microsoft.com/office/powerpoint/2010/main" val="3787344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Do you…</a:t>
            </a:r>
            <a:endParaRPr lang="en-CA" dirty="0"/>
          </a:p>
        </p:txBody>
      </p:sp>
      <p:sp>
        <p:nvSpPr>
          <p:cNvPr id="3" name="Content Placeholder 2"/>
          <p:cNvSpPr>
            <a:spLocks noGrp="1"/>
          </p:cNvSpPr>
          <p:nvPr>
            <p:ph sz="quarter" idx="1"/>
          </p:nvPr>
        </p:nvSpPr>
        <p:spPr/>
        <p:txBody>
          <a:bodyPr>
            <a:normAutofit fontScale="85000" lnSpcReduction="10000"/>
          </a:bodyPr>
          <a:lstStyle/>
          <a:p>
            <a:r>
              <a:rPr lang="en-CA" dirty="0" smtClean="0"/>
              <a:t>Believe that there will be a last day to history or a Day of Judgement?</a:t>
            </a:r>
          </a:p>
          <a:p>
            <a:endParaRPr lang="en-CA" dirty="0"/>
          </a:p>
          <a:p>
            <a:r>
              <a:rPr lang="en-CA" dirty="0" smtClean="0"/>
              <a:t>Believe humankind is continually progressing or improving?</a:t>
            </a:r>
          </a:p>
          <a:p>
            <a:endParaRPr lang="en-CA" dirty="0"/>
          </a:p>
          <a:p>
            <a:r>
              <a:rPr lang="en-CA" dirty="0" smtClean="0"/>
              <a:t>Believe there existed a time of darkness in the past and that we now inhabit a time of light?</a:t>
            </a:r>
          </a:p>
          <a:p>
            <a:endParaRPr lang="en-CA" dirty="0"/>
          </a:p>
          <a:p>
            <a:r>
              <a:rPr lang="en-CA" smtClean="0"/>
              <a:t>Divide </a:t>
            </a:r>
            <a:r>
              <a:rPr lang="en-CA" smtClean="0"/>
              <a:t>history </a:t>
            </a:r>
            <a:r>
              <a:rPr lang="en-CA" dirty="0" smtClean="0"/>
              <a:t>up into three distinct periods—ancient, medieval and modern?</a:t>
            </a:r>
          </a:p>
          <a:p>
            <a:endParaRPr lang="en-CA" dirty="0"/>
          </a:p>
          <a:p>
            <a:r>
              <a:rPr lang="en-CA" dirty="0" smtClean="0"/>
              <a:t>Understand why we differ from the Greeks (who wrote to make meaning), Israelites (who wrote to demonstrate the role of God) or Romans (who wrote to convince) when it comes to writing history?</a:t>
            </a:r>
          </a:p>
          <a:p>
            <a:endParaRPr lang="en-CA" dirty="0"/>
          </a:p>
          <a:p>
            <a:endParaRPr lang="en-CA" dirty="0"/>
          </a:p>
        </p:txBody>
      </p:sp>
    </p:spTree>
    <p:extLst>
      <p:ext uri="{BB962C8B-B14F-4D97-AF65-F5344CB8AC3E}">
        <p14:creationId xmlns:p14="http://schemas.microsoft.com/office/powerpoint/2010/main" val="1905482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Causation</a:t>
            </a:r>
            <a:endParaRPr lang="en-CA" dirty="0"/>
          </a:p>
        </p:txBody>
      </p:sp>
      <p:sp>
        <p:nvSpPr>
          <p:cNvPr id="3" name="Content Placeholder 2"/>
          <p:cNvSpPr>
            <a:spLocks noGrp="1"/>
          </p:cNvSpPr>
          <p:nvPr>
            <p:ph sz="quarter" idx="1"/>
          </p:nvPr>
        </p:nvSpPr>
        <p:spPr/>
        <p:txBody>
          <a:bodyPr>
            <a:normAutofit/>
          </a:bodyPr>
          <a:lstStyle/>
          <a:p>
            <a:r>
              <a:rPr lang="en-CA" sz="3200" dirty="0" smtClean="0"/>
              <a:t>Events are the products of other events, e.g. World War I to World War II</a:t>
            </a:r>
          </a:p>
          <a:p>
            <a:pPr lvl="1"/>
            <a:r>
              <a:rPr lang="en-CA" sz="2800" dirty="0" smtClean="0"/>
              <a:t>The weight of circumstances leads to change</a:t>
            </a:r>
          </a:p>
          <a:p>
            <a:pPr lvl="1"/>
            <a:r>
              <a:rPr lang="en-CA" sz="2800" dirty="0" smtClean="0"/>
              <a:t>The influence of thinkers and important people can lead to change</a:t>
            </a:r>
          </a:p>
        </p:txBody>
      </p:sp>
    </p:spTree>
    <p:extLst>
      <p:ext uri="{BB962C8B-B14F-4D97-AF65-F5344CB8AC3E}">
        <p14:creationId xmlns:p14="http://schemas.microsoft.com/office/powerpoint/2010/main" val="4057746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Change</a:t>
            </a:r>
            <a:endParaRPr lang="en-CA" dirty="0"/>
          </a:p>
        </p:txBody>
      </p:sp>
      <p:sp>
        <p:nvSpPr>
          <p:cNvPr id="3" name="Content Placeholder 2"/>
          <p:cNvSpPr>
            <a:spLocks noGrp="1"/>
          </p:cNvSpPr>
          <p:nvPr>
            <p:ph sz="quarter" idx="1"/>
          </p:nvPr>
        </p:nvSpPr>
        <p:spPr/>
        <p:txBody>
          <a:bodyPr>
            <a:normAutofit/>
          </a:bodyPr>
          <a:lstStyle/>
          <a:p>
            <a:r>
              <a:rPr lang="en-CA" sz="3200" smtClean="0"/>
              <a:t>Change is ongoing </a:t>
            </a:r>
            <a:r>
              <a:rPr lang="en-CA" sz="3200" dirty="0" smtClean="0"/>
              <a:t>and ever present</a:t>
            </a:r>
          </a:p>
          <a:p>
            <a:pPr lvl="1"/>
            <a:r>
              <a:rPr lang="en-CA" sz="2900" dirty="0" smtClean="0"/>
              <a:t>In every aspect of our lives, things are changing and in other respects they remain constant</a:t>
            </a:r>
          </a:p>
          <a:p>
            <a:pPr lvl="1"/>
            <a:r>
              <a:rPr lang="en-CA" sz="2900" dirty="0" smtClean="0"/>
              <a:t>Changes can take place slowly or rapidly/dramatically</a:t>
            </a:r>
          </a:p>
          <a:p>
            <a:pPr lvl="1"/>
            <a:r>
              <a:rPr lang="en-CA" sz="2900" dirty="0" smtClean="0"/>
              <a:t>Change does not necessarily imply progress and continuity does not necessarily imply a lack of progress</a:t>
            </a:r>
          </a:p>
          <a:p>
            <a:pPr marL="0" indent="0">
              <a:buNone/>
            </a:pPr>
            <a:endParaRPr lang="en-CA" sz="3200" dirty="0"/>
          </a:p>
        </p:txBody>
      </p:sp>
    </p:spTree>
    <p:extLst>
      <p:ext uri="{BB962C8B-B14F-4D97-AF65-F5344CB8AC3E}">
        <p14:creationId xmlns:p14="http://schemas.microsoft.com/office/powerpoint/2010/main" val="2315858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Continuity</a:t>
            </a:r>
            <a:endParaRPr lang="en-CA" dirty="0"/>
          </a:p>
        </p:txBody>
      </p:sp>
      <p:sp>
        <p:nvSpPr>
          <p:cNvPr id="3" name="Content Placeholder 2"/>
          <p:cNvSpPr>
            <a:spLocks noGrp="1"/>
          </p:cNvSpPr>
          <p:nvPr>
            <p:ph sz="quarter" idx="1"/>
          </p:nvPr>
        </p:nvSpPr>
        <p:spPr/>
        <p:txBody>
          <a:bodyPr>
            <a:normAutofit/>
          </a:bodyPr>
          <a:lstStyle/>
          <a:p>
            <a:r>
              <a:rPr lang="en-CA" sz="3200" dirty="0" smtClean="0"/>
              <a:t>Continuity connects different historical periods and developments</a:t>
            </a:r>
          </a:p>
          <a:p>
            <a:pPr lvl="1"/>
            <a:r>
              <a:rPr lang="en-CA" sz="2900" dirty="0" smtClean="0"/>
              <a:t>Distinct historical periods are a product of historians looking back at history trying to make sense of things</a:t>
            </a:r>
          </a:p>
          <a:p>
            <a:pPr lvl="1"/>
            <a:r>
              <a:rPr lang="en-CA" sz="2900" dirty="0" smtClean="0"/>
              <a:t>The idea that we are part of some sort of single shared story is a fiction or construction of historians and theologians</a:t>
            </a:r>
          </a:p>
          <a:p>
            <a:pPr lvl="1"/>
            <a:r>
              <a:rPr lang="en-CA" sz="2900" dirty="0" smtClean="0"/>
              <a:t>Narratives are important because human beings connect to meaningful stories</a:t>
            </a:r>
          </a:p>
        </p:txBody>
      </p:sp>
    </p:spTree>
    <p:extLst>
      <p:ext uri="{BB962C8B-B14F-4D97-AF65-F5344CB8AC3E}">
        <p14:creationId xmlns:p14="http://schemas.microsoft.com/office/powerpoint/2010/main" val="9405741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Perspectives &amp; Biases</a:t>
            </a:r>
            <a:endParaRPr lang="en-CA" dirty="0"/>
          </a:p>
        </p:txBody>
      </p:sp>
      <p:sp>
        <p:nvSpPr>
          <p:cNvPr id="3" name="Content Placeholder 2"/>
          <p:cNvSpPr>
            <a:spLocks noGrp="1"/>
          </p:cNvSpPr>
          <p:nvPr>
            <p:ph sz="quarter" idx="1"/>
          </p:nvPr>
        </p:nvSpPr>
        <p:spPr/>
        <p:txBody>
          <a:bodyPr>
            <a:normAutofit/>
          </a:bodyPr>
          <a:lstStyle/>
          <a:p>
            <a:r>
              <a:rPr lang="en-CA" sz="3200" dirty="0" smtClean="0"/>
              <a:t> History is not a science but a </a:t>
            </a:r>
            <a:r>
              <a:rPr lang="en-CA" sz="3200" i="1" dirty="0" smtClean="0"/>
              <a:t>perspective </a:t>
            </a:r>
            <a:r>
              <a:rPr lang="en-CA" sz="3200" dirty="0" smtClean="0"/>
              <a:t>or story</a:t>
            </a:r>
          </a:p>
          <a:p>
            <a:pPr lvl="1"/>
            <a:r>
              <a:rPr lang="en-CA" sz="2800" dirty="0" smtClean="0"/>
              <a:t>Perspectives reflect the values and worldview of the story tellers/historians</a:t>
            </a:r>
          </a:p>
          <a:p>
            <a:pPr lvl="1"/>
            <a:r>
              <a:rPr lang="en-CA" sz="2800" dirty="0" smtClean="0"/>
              <a:t>Bias determines what is included or omitted in a narrative or story</a:t>
            </a:r>
            <a:endParaRPr lang="en-CA" sz="2800" dirty="0"/>
          </a:p>
          <a:p>
            <a:pPr lvl="1"/>
            <a:endParaRPr lang="en-CA" sz="2800" dirty="0" smtClean="0"/>
          </a:p>
        </p:txBody>
      </p:sp>
    </p:spTree>
    <p:extLst>
      <p:ext uri="{BB962C8B-B14F-4D97-AF65-F5344CB8AC3E}">
        <p14:creationId xmlns:p14="http://schemas.microsoft.com/office/powerpoint/2010/main" val="42033263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54</TotalTime>
  <Words>283</Words>
  <Application>Microsoft Office PowerPoint</Application>
  <PresentationFormat>On-screen Show (4:3)</PresentationFormat>
  <Paragraphs>30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Origin</vt:lpstr>
      <vt:lpstr>History 10</vt:lpstr>
      <vt:lpstr>Do you…</vt:lpstr>
      <vt:lpstr>Causation</vt:lpstr>
      <vt:lpstr>Change</vt:lpstr>
      <vt:lpstr>Continuity</vt:lpstr>
      <vt:lpstr>Perspectives &amp; Biases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10</dc:title>
  <dc:creator>Rick Delainey</dc:creator>
  <cp:lastModifiedBy>Rick Delainey</cp:lastModifiedBy>
  <cp:revision>19</cp:revision>
  <dcterms:created xsi:type="dcterms:W3CDTF">2017-07-27T00:20:59Z</dcterms:created>
  <dcterms:modified xsi:type="dcterms:W3CDTF">2017-09-03T23:06:59Z</dcterms:modified>
</cp:coreProperties>
</file>